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61" r:id="rId5"/>
    <p:sldId id="288" r:id="rId6"/>
    <p:sldId id="354" r:id="rId7"/>
    <p:sldId id="355" r:id="rId8"/>
    <p:sldId id="353" r:id="rId9"/>
    <p:sldId id="294" r:id="rId10"/>
    <p:sldId id="306" r:id="rId11"/>
    <p:sldId id="298" r:id="rId12"/>
    <p:sldId id="334" r:id="rId13"/>
    <p:sldId id="335" r:id="rId14"/>
    <p:sldId id="356" r:id="rId15"/>
    <p:sldId id="357" r:id="rId16"/>
    <p:sldId id="358" r:id="rId17"/>
    <p:sldId id="359" r:id="rId18"/>
    <p:sldId id="309" r:id="rId19"/>
    <p:sldId id="318" r:id="rId20"/>
    <p:sldId id="319" r:id="rId21"/>
    <p:sldId id="324" r:id="rId22"/>
    <p:sldId id="325" r:id="rId23"/>
    <p:sldId id="336" r:id="rId24"/>
  </p:sldIdLst>
  <p:sldSz cx="9144000" cy="6858000" type="letter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Valenzuela Concha" initials="MVC" lastIdx="1" clrIdx="0">
    <p:extLst>
      <p:ext uri="{19B8F6BF-5375-455C-9EA6-DF929625EA0E}">
        <p15:presenceInfo xmlns:p15="http://schemas.microsoft.com/office/powerpoint/2012/main" userId="S-1-5-21-993326457-1990213774-629508014-60950" providerId="AD"/>
      </p:ext>
    </p:extLst>
  </p:cmAuthor>
  <p:cmAuthor id="2" name="Manuel Valenzuela Concha" initials="MVC [2]" lastIdx="1" clrIdx="1">
    <p:extLst>
      <p:ext uri="{19B8F6BF-5375-455C-9EA6-DF929625EA0E}">
        <p15:presenceInfo xmlns:p15="http://schemas.microsoft.com/office/powerpoint/2012/main" userId="S::manuel.valenzuela@unab.cl::63540914-dbe4-4c70-a8f0-0e52a38a1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00"/>
    <a:srgbClr val="E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/>
    <p:restoredTop sz="94611"/>
  </p:normalViewPr>
  <p:slideViewPr>
    <p:cSldViewPr snapToGrid="0" snapToObjects="1">
      <p:cViewPr varScale="1">
        <p:scale>
          <a:sx n="108" d="100"/>
          <a:sy n="108" d="100"/>
        </p:scale>
        <p:origin x="13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7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40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164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3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966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32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91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061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78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3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434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5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5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17/09/2023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4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.jp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983268" y="2284720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 Travel Map 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38475" y="4286390"/>
            <a:ext cx="439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Autor: Fabio Ismael Urrea Quezada</a:t>
            </a:r>
          </a:p>
          <a:p>
            <a:r>
              <a:rPr lang="es-ES_tradnl" dirty="0">
                <a:solidFill>
                  <a:schemeClr val="bg1"/>
                </a:solidFill>
              </a:rPr>
              <a:t>Rut: 18299907-5</a:t>
            </a:r>
          </a:p>
          <a:p>
            <a:r>
              <a:rPr lang="es-ES_tradnl" dirty="0">
                <a:solidFill>
                  <a:schemeClr val="bg1"/>
                </a:solidFill>
              </a:rPr>
              <a:t>Carrera: Ing. en computación e informática</a:t>
            </a:r>
          </a:p>
          <a:p>
            <a:r>
              <a:rPr lang="es-ES_tradnl" dirty="0">
                <a:solidFill>
                  <a:schemeClr val="bg1"/>
                </a:solidFill>
              </a:rPr>
              <a:t>Profesora guía: Sarita González Catalán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0" y="0"/>
            <a:ext cx="9158013" cy="14356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" y="2158313"/>
            <a:ext cx="1279083" cy="1189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6841" y="1818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B6C78-3AE2-DC7F-8096-4E62CD9CD97D}"/>
              </a:ext>
            </a:extLst>
          </p:cNvPr>
          <p:cNvSpPr txBox="1"/>
          <p:nvPr/>
        </p:nvSpPr>
        <p:spPr>
          <a:xfrm>
            <a:off x="1983267" y="1725778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Proyecto de título.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6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TRES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interfaz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125672-8219-641D-BAB6-B26D271D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44" y="1808450"/>
            <a:ext cx="4073448" cy="3738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68BDB6D-7EC7-6979-83FF-A8DB5CDB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566" y="1808450"/>
            <a:ext cx="3160450" cy="3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9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E3B5B9-EAD6-4EBC-A4EB-FAF1FD57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565634" y="1183759"/>
            <a:ext cx="2645338" cy="2347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PRUEBAS UNITARIAS SPRINT TRES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93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6" y="0"/>
            <a:ext cx="3780491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8DAEEC-DF4E-4F27-9670-DC11E882C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1523" y="0"/>
            <a:ext cx="531247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4549A6-834A-91DF-3C59-4403476E65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9543" y="826667"/>
            <a:ext cx="3167789" cy="1444281"/>
          </a:xfrm>
          <a:prstGeom prst="rect">
            <a:avLst/>
          </a:prstGeom>
        </p:spPr>
      </p:pic>
      <p:pic>
        <p:nvPicPr>
          <p:cNvPr id="5" name="image8.png">
            <a:extLst>
              <a:ext uri="{FF2B5EF4-FFF2-40B4-BE49-F238E27FC236}">
                <a16:creationId xmlns:a16="http://schemas.microsoft.com/office/drawing/2014/main" id="{24F1F7E5-F370-7C04-640C-C8FB16B853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8567" y="2357755"/>
            <a:ext cx="3438765" cy="14442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4A90F8-D896-5EAB-AEC7-299280E34A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21843" y="3861902"/>
            <a:ext cx="3995489" cy="14442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4398018" y="5366049"/>
            <a:ext cx="4727110" cy="3727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97570"/>
            <a:ext cx="3780490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D71CD19-3483-F275-038D-57A9D3B97599}"/>
              </a:ext>
            </a:extLst>
          </p:cNvPr>
          <p:cNvSpPr txBox="1"/>
          <p:nvPr/>
        </p:nvSpPr>
        <p:spPr>
          <a:xfrm>
            <a:off x="1115678" y="4048218"/>
            <a:ext cx="177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 para cargar el mapa</a:t>
            </a:r>
          </a:p>
        </p:txBody>
      </p:sp>
    </p:spTree>
    <p:extLst>
      <p:ext uri="{BB962C8B-B14F-4D97-AF65-F5344CB8AC3E}">
        <p14:creationId xmlns:p14="http://schemas.microsoft.com/office/powerpoint/2010/main" val="7177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560101" y="1480669"/>
            <a:ext cx="2474324" cy="21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850392">
              <a:lnSpc>
                <a:spcPct val="90000"/>
              </a:lnSpc>
              <a:spcBef>
                <a:spcPct val="0"/>
              </a:spcBef>
              <a:spcAft>
                <a:spcPts val="558"/>
              </a:spcAft>
              <a:defRPr/>
            </a:pPr>
            <a:r>
              <a:rPr lang="en-US" sz="2604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PRUEBAS UNITARIAS SPRINT TRES</a:t>
            </a:r>
            <a:endParaRPr kumimoji="0" lang="en-US" sz="2800" b="1" i="0" u="none" strike="noStrike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3022858" y="6297617"/>
            <a:ext cx="6121140" cy="5603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61" y="207558"/>
            <a:ext cx="672756" cy="5612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D71CD19-3483-F275-038D-57A9D3B97599}"/>
              </a:ext>
            </a:extLst>
          </p:cNvPr>
          <p:cNvSpPr txBox="1"/>
          <p:nvPr/>
        </p:nvSpPr>
        <p:spPr>
          <a:xfrm>
            <a:off x="719092" y="4159948"/>
            <a:ext cx="2016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s-MX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Prueba para </a:t>
            </a:r>
            <a:r>
              <a:rPr lang="es-MX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intenta cargar el listado para poblar el control </a:t>
            </a:r>
            <a:r>
              <a:rPr lang="es-MX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Spinner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C19C8B-B28F-2A5A-A458-04AE8621FBD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760644" y="377969"/>
            <a:ext cx="2133465" cy="988331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9" name="image8.png">
            <a:extLst>
              <a:ext uri="{FF2B5EF4-FFF2-40B4-BE49-F238E27FC236}">
                <a16:creationId xmlns:a16="http://schemas.microsoft.com/office/drawing/2014/main" id="{F3940BCE-7C06-74F2-5204-221F4BD95A2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546107" y="1561953"/>
            <a:ext cx="3348001" cy="2425094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FB9F58-A88B-D521-2A34-5DE11FB86FE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546108" y="4159948"/>
            <a:ext cx="3348002" cy="838062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E77622-C7E9-D80A-69B5-C74D9ED303C4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546107" y="5098413"/>
            <a:ext cx="3348002" cy="107613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1842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4"/>
            <a:ext cx="561646" cy="4685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PRUEBAS FUNCIONALES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0C8A39-F188-7C52-387C-996D74946D2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8721" y="1211042"/>
            <a:ext cx="1497139" cy="2652318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A6FE1A-E348-5894-F09D-9BCB38B684A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772565" y="1211042"/>
            <a:ext cx="1680848" cy="2652318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E657D0-9C49-0378-D594-B38C0B0F35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66" y="1211042"/>
            <a:ext cx="1757754" cy="265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63BC42-139A-AF95-0F84-75935F3E4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73" y="2805343"/>
            <a:ext cx="3621005" cy="18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C5C7B0B-B79D-9B6A-56D5-CA727BEF2B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4205681"/>
            <a:ext cx="1497139" cy="256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74B55E-155A-A7D7-BBF8-EBF83DEB6D0C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1772566" y="4205682"/>
            <a:ext cx="1680848" cy="25627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6F5C13-E58F-44A2-C056-8158DECD6B2C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3620120" y="4205682"/>
            <a:ext cx="1627447" cy="25627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0EF030D-B8B7-9AF0-5745-D80CBFF272D8}"/>
              </a:ext>
            </a:extLst>
          </p:cNvPr>
          <p:cNvSpPr txBox="1"/>
          <p:nvPr/>
        </p:nvSpPr>
        <p:spPr>
          <a:xfrm>
            <a:off x="25368" y="846489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501460-9D35-E5C6-2180-98D25F0B6D33}"/>
              </a:ext>
            </a:extLst>
          </p:cNvPr>
          <p:cNvSpPr txBox="1"/>
          <p:nvPr/>
        </p:nvSpPr>
        <p:spPr>
          <a:xfrm>
            <a:off x="1751356" y="822298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3C952F-39B1-5193-AA5F-1BAB9BAF0FCB}"/>
              </a:ext>
            </a:extLst>
          </p:cNvPr>
          <p:cNvSpPr txBox="1"/>
          <p:nvPr/>
        </p:nvSpPr>
        <p:spPr>
          <a:xfrm>
            <a:off x="3573166" y="836620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30F9438-D7C9-048D-47E4-1C61322B8FB4}"/>
              </a:ext>
            </a:extLst>
          </p:cNvPr>
          <p:cNvSpPr txBox="1"/>
          <p:nvPr/>
        </p:nvSpPr>
        <p:spPr>
          <a:xfrm>
            <a:off x="6546727" y="2436011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4253CD-2F84-A82F-5A48-D0063FD02E84}"/>
              </a:ext>
            </a:extLst>
          </p:cNvPr>
          <p:cNvSpPr txBox="1"/>
          <p:nvPr/>
        </p:nvSpPr>
        <p:spPr>
          <a:xfrm>
            <a:off x="75181" y="3879909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2D1B5C-71F4-125A-9E56-8A506A08BC69}"/>
              </a:ext>
            </a:extLst>
          </p:cNvPr>
          <p:cNvSpPr txBox="1"/>
          <p:nvPr/>
        </p:nvSpPr>
        <p:spPr>
          <a:xfrm>
            <a:off x="1723992" y="3857107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6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712C0D7-2A94-AACA-9B40-04D3329C5630}"/>
              </a:ext>
            </a:extLst>
          </p:cNvPr>
          <p:cNvSpPr txBox="1"/>
          <p:nvPr/>
        </p:nvSpPr>
        <p:spPr>
          <a:xfrm>
            <a:off x="3543339" y="3871020"/>
            <a:ext cx="13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Imagen 7</a:t>
            </a:r>
          </a:p>
        </p:txBody>
      </p:sp>
    </p:spTree>
    <p:extLst>
      <p:ext uri="{BB962C8B-B14F-4D97-AF65-F5344CB8AC3E}">
        <p14:creationId xmlns:p14="http://schemas.microsoft.com/office/powerpoint/2010/main" val="147455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PRUEBAS DE ACEPTACIÓN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2D6DF6-56AB-14F7-DFD5-FF18ACC6D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07" y="1497899"/>
            <a:ext cx="8593585" cy="30699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106B39-2643-6BF2-EA0A-A8DF822D7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9" y="4567884"/>
            <a:ext cx="8509943" cy="17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8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759531" y="389567"/>
            <a:ext cx="2525207" cy="1724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DE GESTIÓN DE RIESGOS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22145" b="-1"/>
          <a:stretch/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877C53-676A-2EFB-35C3-B7E257FAA49C}"/>
              </a:ext>
            </a:extLst>
          </p:cNvPr>
          <p:cNvSpPr txBox="1"/>
          <p:nvPr/>
        </p:nvSpPr>
        <p:spPr>
          <a:xfrm>
            <a:off x="450150" y="3091294"/>
            <a:ext cx="2989616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Etapa de planificación: 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gestión de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Identificar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cualitativo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cuantitativo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Ejecución: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Implementar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1E6127FB-39BA-AD64-3C8F-2FB853542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-3" b="-3"/>
          <a:stretch/>
        </p:blipFill>
        <p:spPr bwMode="auto">
          <a:xfrm>
            <a:off x="3889915" y="2956875"/>
            <a:ext cx="5105027" cy="3352653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E2A700-D87A-2E33-5126-31BD20A3D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915" y="1031992"/>
            <a:ext cx="5105027" cy="8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RIESGOS SPRINT TRES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Identificación de riesgos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732894"/>
            <a:ext cx="8620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CL" sz="1800" dirty="0">
                <a:effectLst/>
                <a:ea typeface="Calibri" panose="020F0502020204030204" pitchFamily="34" charset="0"/>
              </a:rPr>
              <a:t>Los variados permisos que requiere la base de datos trabajada en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effectLst/>
                <a:ea typeface="Calibri" panose="020F0502020204030204" pitchFamily="34" charset="0"/>
              </a:rPr>
              <a:t>La constante actualización de las reglas de seguridad para el uso de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effectLst/>
                <a:ea typeface="Calibri" panose="020F0502020204030204" pitchFamily="34" charset="0"/>
              </a:rPr>
              <a:t>Si el desarrollador se enferma. </a:t>
            </a:r>
          </a:p>
          <a:p>
            <a:pPr marL="342900" indent="-342900">
              <a:buAutoNum type="alphaLcParenR"/>
            </a:pPr>
            <a:r>
              <a:rPr lang="es-CL" sz="1800" dirty="0">
                <a:effectLst/>
                <a:ea typeface="Calibri" panose="020F0502020204030204" pitchFamily="34" charset="0"/>
              </a:rPr>
              <a:t>La implementación de nuevas funciones.</a:t>
            </a:r>
          </a:p>
          <a:p>
            <a:pPr marL="342900" indent="-342900">
              <a:buAutoNum type="alphaLcParenR"/>
            </a:pPr>
            <a:r>
              <a:rPr lang="es-MX" sz="1800" dirty="0">
                <a:effectLst/>
                <a:ea typeface="DengXian" panose="02010600030101010101" pitchFamily="2" charset="-122"/>
              </a:rPr>
              <a:t>Para crear una nueva cuenta de FireBase se necesita una nueva tarjeta de crédito.</a:t>
            </a:r>
          </a:p>
          <a:p>
            <a:pPr marL="342900" indent="-342900">
              <a:buAutoNum type="alphaLcParenR"/>
            </a:pPr>
            <a:r>
              <a:rPr lang="es-MX" sz="1800" dirty="0">
                <a:effectLst/>
                <a:ea typeface="DengXian" panose="02010600030101010101" pitchFamily="2" charset="-122"/>
              </a:rPr>
              <a:t>La fecha de inicio del sprint tres se vio retrasada por la presentación del examen del primer semestre.</a:t>
            </a:r>
            <a:endParaRPr lang="es-CL" dirty="0">
              <a:ea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2FAE1D-C6CA-9C6E-A18F-671A5F6EA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69" y="3915052"/>
            <a:ext cx="8033488" cy="28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3E48D3-A6AB-33E6-75CB-F3F3B1107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205" b="1"/>
          <a:stretch/>
        </p:blipFill>
        <p:spPr bwMode="auto">
          <a:xfrm>
            <a:off x="3410952" y="-5"/>
            <a:ext cx="5733047" cy="3681406"/>
          </a:xfrm>
          <a:prstGeom prst="rect">
            <a:avLst/>
          </a:prstGeom>
          <a:noFill/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r="24373"/>
          <a:stretch/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628650" y="1115219"/>
            <a:ext cx="40469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Metodol</a:t>
            </a: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ogía del velero.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45480F-8D9C-3573-4C9F-89675F937A36}"/>
              </a:ext>
            </a:extLst>
          </p:cNvPr>
          <p:cNvSpPr txBox="1"/>
          <p:nvPr/>
        </p:nvSpPr>
        <p:spPr>
          <a:xfrm>
            <a:off x="749745" y="6535715"/>
            <a:ext cx="3111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</a:rPr>
              <a:t>Figura 20:rocas,anclas, viento, tierra, metodología del velero. 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9F77C0-7B2C-458D-3182-D1AC9151E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94" y="3773943"/>
            <a:ext cx="7270812" cy="11940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624488-FBAE-A72E-EC92-5B91E1353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553" y="5046136"/>
            <a:ext cx="7277854" cy="14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TRES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Problemas abiertos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108721" y="1455939"/>
            <a:ext cx="788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Luego del tercer entregable a los usuarios surgió una nueva historia de usuario, la cual se encuentra en la siguiente tabla de priorización.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C8B59C-2750-88EF-0CF2-6A12B2FCC00A}"/>
              </a:ext>
            </a:extLst>
          </p:cNvPr>
          <p:cNvSpPr txBox="1"/>
          <p:nvPr/>
        </p:nvSpPr>
        <p:spPr>
          <a:xfrm>
            <a:off x="219301" y="4187753"/>
            <a:ext cx="311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Figura 21:Tabla de los problemas abiertos encontrados. </a:t>
            </a:r>
            <a:r>
              <a:rPr lang="es-MX" sz="900" dirty="0">
                <a:solidFill>
                  <a:schemeClr val="bg1"/>
                </a:solidFill>
              </a:rPr>
              <a:t>Valparaíso.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32CF0B-8209-5008-8630-A8CFE6222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43" y="2130641"/>
            <a:ext cx="8093181" cy="20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F5B353-21B2-3E62-F0BD-DF5E9E629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1" y="0"/>
            <a:ext cx="9137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972" b="1"/>
          <a:stretch/>
        </p:blipFill>
        <p:spPr>
          <a:xfrm>
            <a:off x="4159918" y="-1"/>
            <a:ext cx="4984081" cy="23913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890751" y="910431"/>
            <a:ext cx="3481223" cy="1466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751" y="2397906"/>
            <a:ext cx="82532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9C4F8DC0-47DF-7C50-DE43-3D826FFFAF3B}"/>
              </a:ext>
            </a:extLst>
          </p:cNvPr>
          <p:cNvSpPr txBox="1"/>
          <p:nvPr/>
        </p:nvSpPr>
        <p:spPr>
          <a:xfrm>
            <a:off x="890751" y="2492080"/>
            <a:ext cx="3481223" cy="30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1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Este proyecto se está desarrollando mediante la aplicación de diferentes técnicas, metodologías, estándares y normas de calidad.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1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Un estudio realizado por CADEM (Centro de Estudios de la Realidad Contemporánea), hecho el 2022 donde se encuesto a 1423 personas arrojo que existían 9 formas de desplazamiento diferentes.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L" sz="11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Muchos peatones se ven afectados a diario por diferentes eventos que ocurren en la vía pública. Estos por lo general no encuentran el espacio para hacer sus denuncias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L" sz="1100" dirty="0">
              <a:solidFill>
                <a:schemeClr val="bg1"/>
              </a:solidFill>
              <a:latin typeface="Microsoft Sans Serif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C22665-922E-B22B-C5C7-BDA046E60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35" y="3151576"/>
            <a:ext cx="4596444" cy="3323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3918C2-97A3-2FED-8700-5B7E31C06934}"/>
              </a:ext>
            </a:extLst>
          </p:cNvPr>
          <p:cNvSpPr txBox="1"/>
          <p:nvPr/>
        </p:nvSpPr>
        <p:spPr>
          <a:xfrm>
            <a:off x="4385012" y="6474605"/>
            <a:ext cx="3675356" cy="262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Imagen 1: </a:t>
            </a:r>
            <a:r>
              <a:rPr lang="en-US" sz="1400" dirty="0" err="1">
                <a:solidFill>
                  <a:schemeClr val="bg1"/>
                </a:solidFill>
              </a:rPr>
              <a:t>Gráfica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número</a:t>
            </a:r>
            <a:r>
              <a:rPr lang="en-US" sz="1400" dirty="0">
                <a:solidFill>
                  <a:schemeClr val="bg1"/>
                </a:solidFill>
              </a:rPr>
              <a:t> 2 del </a:t>
            </a:r>
            <a:r>
              <a:rPr lang="en-US" sz="1400" dirty="0" err="1">
                <a:solidFill>
                  <a:schemeClr val="bg1"/>
                </a:solidFill>
              </a:rPr>
              <a:t>estudio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opinión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pública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seguridad</a:t>
            </a:r>
            <a:r>
              <a:rPr lang="en-US" sz="1400" dirty="0">
                <a:solidFill>
                  <a:schemeClr val="bg1"/>
                </a:solidFill>
              </a:rPr>
              <a:t> vial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Chile CADEM “https://www.conaset.cl/wp-content/uploads/2023/03/Informe-Final_SEGURIDAD-VIAL-2022_Cadem.pdf”  </a:t>
            </a:r>
          </a:p>
        </p:txBody>
      </p:sp>
    </p:spTree>
    <p:extLst>
      <p:ext uri="{BB962C8B-B14F-4D97-AF65-F5344CB8AC3E}">
        <p14:creationId xmlns:p14="http://schemas.microsoft.com/office/powerpoint/2010/main" val="2892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DEMO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Evidencia de liberación</a:t>
            </a:r>
          </a:p>
        </p:txBody>
      </p:sp>
      <p:sp>
        <p:nvSpPr>
          <p:cNvPr id="14" name="Flecha: curvada hacia abajo 13">
            <a:extLst>
              <a:ext uri="{FF2B5EF4-FFF2-40B4-BE49-F238E27FC236}">
                <a16:creationId xmlns:a16="http://schemas.microsoft.com/office/drawing/2014/main" id="{8E6803F1-E0AA-36F7-237A-8F4C90487D74}"/>
              </a:ext>
            </a:extLst>
          </p:cNvPr>
          <p:cNvSpPr/>
          <p:nvPr/>
        </p:nvSpPr>
        <p:spPr>
          <a:xfrm>
            <a:off x="4040017" y="1595439"/>
            <a:ext cx="665825" cy="2183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142CC1-AD63-E027-D941-0F4F7E302E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1843732"/>
            <a:ext cx="1970134" cy="36144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lecha: curvada hacia abajo 4">
            <a:extLst>
              <a:ext uri="{FF2B5EF4-FFF2-40B4-BE49-F238E27FC236}">
                <a16:creationId xmlns:a16="http://schemas.microsoft.com/office/drawing/2014/main" id="{FCAEBD17-148F-2489-1167-750BF188CFDE}"/>
              </a:ext>
            </a:extLst>
          </p:cNvPr>
          <p:cNvSpPr/>
          <p:nvPr/>
        </p:nvSpPr>
        <p:spPr>
          <a:xfrm>
            <a:off x="1745942" y="1595440"/>
            <a:ext cx="665825" cy="2183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25EBA1-CE2D-8998-140E-2359140B40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6" y="1843732"/>
            <a:ext cx="2172335" cy="363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658C422-421D-CD73-454B-8BE7470B0C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29" y="1835159"/>
            <a:ext cx="2442845" cy="363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C60682-AD53-05C6-D2F2-8358859EDA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3" y="1843732"/>
            <a:ext cx="2187756" cy="3614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30A12526-17E3-AFE6-551A-B5E5AF61F442}"/>
              </a:ext>
            </a:extLst>
          </p:cNvPr>
          <p:cNvSpPr/>
          <p:nvPr/>
        </p:nvSpPr>
        <p:spPr>
          <a:xfrm>
            <a:off x="6482861" y="1583490"/>
            <a:ext cx="665825" cy="2183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0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983268" y="2284720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 Travel Map 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38475" y="4286390"/>
            <a:ext cx="439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Autor: Fabio Ismael Urrea Quezada</a:t>
            </a:r>
          </a:p>
          <a:p>
            <a:r>
              <a:rPr lang="es-ES_tradnl" dirty="0">
                <a:solidFill>
                  <a:schemeClr val="bg1"/>
                </a:solidFill>
              </a:rPr>
              <a:t>Rut: 18299907-5</a:t>
            </a:r>
          </a:p>
          <a:p>
            <a:r>
              <a:rPr lang="es-ES_tradnl" dirty="0">
                <a:solidFill>
                  <a:schemeClr val="bg1"/>
                </a:solidFill>
              </a:rPr>
              <a:t>Carrera: Ing. en computación e informática</a:t>
            </a:r>
          </a:p>
          <a:p>
            <a:r>
              <a:rPr lang="es-ES_tradnl" dirty="0">
                <a:solidFill>
                  <a:schemeClr val="bg1"/>
                </a:solidFill>
              </a:rPr>
              <a:t>Profesora guía: Sarita González Catalán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0" y="0"/>
            <a:ext cx="9158013" cy="14356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" y="118157"/>
            <a:ext cx="1279083" cy="1189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6841" y="1818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B6C78-3AE2-DC7F-8096-4E62CD9CD97D}"/>
              </a:ext>
            </a:extLst>
          </p:cNvPr>
          <p:cNvSpPr txBox="1"/>
          <p:nvPr/>
        </p:nvSpPr>
        <p:spPr>
          <a:xfrm>
            <a:off x="1983267" y="1725778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Proyecto de título.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603B99-28C2-FAF8-5994-1ED474F4E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13" y="1349315"/>
            <a:ext cx="9158013" cy="426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5B9DB6-7073-B5FB-9DA6-9F951CF0272C}"/>
              </a:ext>
            </a:extLst>
          </p:cNvPr>
          <p:cNvSpPr txBox="1"/>
          <p:nvPr/>
        </p:nvSpPr>
        <p:spPr>
          <a:xfrm>
            <a:off x="1983267" y="355107"/>
            <a:ext cx="38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Gestión de proyecto </a:t>
            </a:r>
            <a:r>
              <a:rPr lang="es-MX" dirty="0" err="1">
                <a:solidFill>
                  <a:schemeClr val="bg1"/>
                </a:solidFill>
              </a:rPr>
              <a:t>SafeTravelMap</a:t>
            </a:r>
            <a:r>
              <a:rPr lang="es-MX" dirty="0">
                <a:solidFill>
                  <a:schemeClr val="bg1"/>
                </a:solidFill>
              </a:rPr>
              <a:t> Jira</a:t>
            </a:r>
          </a:p>
        </p:txBody>
      </p:sp>
    </p:spTree>
    <p:extLst>
      <p:ext uri="{BB962C8B-B14F-4D97-AF65-F5344CB8AC3E}">
        <p14:creationId xmlns:p14="http://schemas.microsoft.com/office/powerpoint/2010/main" val="195269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983268" y="2284720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 Travel Map 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38475" y="4286390"/>
            <a:ext cx="439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Autor: Fabio Ismael Urrea Quezada</a:t>
            </a:r>
          </a:p>
          <a:p>
            <a:r>
              <a:rPr lang="es-ES_tradnl" dirty="0">
                <a:solidFill>
                  <a:schemeClr val="bg1"/>
                </a:solidFill>
              </a:rPr>
              <a:t>Rut: 18299907-5</a:t>
            </a:r>
          </a:p>
          <a:p>
            <a:r>
              <a:rPr lang="es-ES_tradnl" dirty="0">
                <a:solidFill>
                  <a:schemeClr val="bg1"/>
                </a:solidFill>
              </a:rPr>
              <a:t>Carrera: Ing. en computación e informática</a:t>
            </a:r>
          </a:p>
          <a:p>
            <a:r>
              <a:rPr lang="es-ES_tradnl" dirty="0">
                <a:solidFill>
                  <a:schemeClr val="bg1"/>
                </a:solidFill>
              </a:rPr>
              <a:t>Profesora guía: Sarita González Catalán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0" y="0"/>
            <a:ext cx="9158013" cy="14356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" y="118157"/>
            <a:ext cx="1279083" cy="1189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6841" y="1818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B6C78-3AE2-DC7F-8096-4E62CD9CD97D}"/>
              </a:ext>
            </a:extLst>
          </p:cNvPr>
          <p:cNvSpPr txBox="1"/>
          <p:nvPr/>
        </p:nvSpPr>
        <p:spPr>
          <a:xfrm>
            <a:off x="1983267" y="1725778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Proyecto de título.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5B9DB6-7073-B5FB-9DA6-9F951CF0272C}"/>
              </a:ext>
            </a:extLst>
          </p:cNvPr>
          <p:cNvSpPr txBox="1"/>
          <p:nvPr/>
        </p:nvSpPr>
        <p:spPr>
          <a:xfrm>
            <a:off x="1983267" y="355107"/>
            <a:ext cx="38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Evidencia de versionamiento sprint tres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6F4900-A676-C184-7019-215D399A3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929"/>
            <a:ext cx="9144000" cy="4032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32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Diagrama Ishikawa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ACD17C-8BD3-8C86-B590-48C126E3E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19"/>
            <a:ext cx="9144000" cy="67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95030" y="2767106"/>
            <a:ext cx="216062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de escenarios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7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7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caso de uso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kumimoji="0" lang="en-US" sz="27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8F8078-C7C8-DA94-9B1D-D3464396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21" y="983536"/>
            <a:ext cx="5419311" cy="489092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1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4" r="34651" b="1"/>
          <a:stretch/>
        </p:blipFill>
        <p:spPr>
          <a:xfrm>
            <a:off x="-3468" y="428"/>
            <a:ext cx="2144219" cy="48132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261538" y="5583383"/>
            <a:ext cx="4838087" cy="81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22960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  <a:defRPr/>
            </a:pPr>
            <a:r>
              <a:rPr lang="en-US" sz="225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Lógica</a:t>
            </a:r>
          </a:p>
          <a:p>
            <a:pPr defTabSz="822960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  <a:defRPr/>
            </a:pPr>
            <a:r>
              <a:rPr lang="en-US" sz="225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clases conceptual</a:t>
            </a: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8" y="555897"/>
            <a:ext cx="654288" cy="54583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364E096-161D-2994-6648-BF855CC55727}"/>
              </a:ext>
            </a:extLst>
          </p:cNvPr>
          <p:cNvSpPr/>
          <p:nvPr/>
        </p:nvSpPr>
        <p:spPr>
          <a:xfrm>
            <a:off x="2265612" y="97654"/>
            <a:ext cx="6771856" cy="4716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55E716-2470-B305-B957-E1452984B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27" y="212489"/>
            <a:ext cx="6393180" cy="4601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97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r="27140" b="-1"/>
          <a:stretch/>
        </p:blipFill>
        <p:spPr>
          <a:xfrm>
            <a:off x="3662268" y="4101482"/>
            <a:ext cx="5481732" cy="2756517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34" y="6064225"/>
            <a:ext cx="719254" cy="6000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CDB2955-A645-B765-67F4-64C20CC92605}"/>
              </a:ext>
            </a:extLst>
          </p:cNvPr>
          <p:cNvSpPr txBox="1"/>
          <p:nvPr/>
        </p:nvSpPr>
        <p:spPr>
          <a:xfrm>
            <a:off x="366823" y="3869690"/>
            <a:ext cx="3764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Vista de despliegue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Diagrama de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0C8A4B-9500-D4FB-F6F8-F854497E939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52909" y="152834"/>
            <a:ext cx="5239879" cy="3857752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9381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38763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TRES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 VISTA CONTROLADOR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BD81A1-7E3F-6788-037F-1A536B5593C3}"/>
              </a:ext>
            </a:extLst>
          </p:cNvPr>
          <p:cNvSpPr txBox="1"/>
          <p:nvPr/>
        </p:nvSpPr>
        <p:spPr>
          <a:xfrm>
            <a:off x="499868" y="1352237"/>
            <a:ext cx="7632078" cy="65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El patrón de diseño Modelo-Vista-Controlador (MVC) es un patrón de arquitectura de software.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8F6E09-46BE-01C1-C91E-4A7588ED6686}"/>
              </a:ext>
            </a:extLst>
          </p:cNvPr>
          <p:cNvSpPr txBox="1"/>
          <p:nvPr/>
        </p:nvSpPr>
        <p:spPr>
          <a:xfrm>
            <a:off x="108721" y="5094007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9.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37C5B7-7ABB-1659-9AE2-1FCC225F424B}"/>
              </a:ext>
            </a:extLst>
          </p:cNvPr>
          <p:cNvSpPr txBox="1"/>
          <p:nvPr/>
        </p:nvSpPr>
        <p:spPr>
          <a:xfrm>
            <a:off x="118957" y="2751538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34E3B6-8B8F-71C3-E0BA-FB9A47A35F90}"/>
              </a:ext>
            </a:extLst>
          </p:cNvPr>
          <p:cNvSpPr txBox="1"/>
          <p:nvPr/>
        </p:nvSpPr>
        <p:spPr>
          <a:xfrm>
            <a:off x="3036170" y="2745755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BAE3F1-1678-F4DD-14D4-554AF5BD701C}"/>
              </a:ext>
            </a:extLst>
          </p:cNvPr>
          <p:cNvSpPr txBox="1"/>
          <p:nvPr/>
        </p:nvSpPr>
        <p:spPr>
          <a:xfrm>
            <a:off x="3020056" y="5123296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10.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00DB74-E2A1-EA03-AB35-DC725953F918}"/>
              </a:ext>
            </a:extLst>
          </p:cNvPr>
          <p:cNvSpPr txBox="1"/>
          <p:nvPr/>
        </p:nvSpPr>
        <p:spPr>
          <a:xfrm>
            <a:off x="5751775" y="2693429"/>
            <a:ext cx="14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Controlador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66C5E2-D098-92C5-5563-FCA17C7779E5}"/>
              </a:ext>
            </a:extLst>
          </p:cNvPr>
          <p:cNvSpPr txBox="1"/>
          <p:nvPr/>
        </p:nvSpPr>
        <p:spPr>
          <a:xfrm>
            <a:off x="5798289" y="5029475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11.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A64FCB9-4E94-B842-6BE8-7CFC4F649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6" y="3062761"/>
            <a:ext cx="2119534" cy="201955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2F0D1D4-0BAD-AFCF-C46D-25574C5E2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630" y="3034481"/>
            <a:ext cx="2483394" cy="199499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4CB099B-9396-6E9A-1893-CC0ABD04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939" y="3072211"/>
            <a:ext cx="1837107" cy="2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3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E636E5ADFFDD4593589394D25615CE" ma:contentTypeVersion="11" ma:contentTypeDescription="Crear nuevo documento." ma:contentTypeScope="" ma:versionID="c9d6f11e93cbbae055e64b4141ef6ad7">
  <xsd:schema xmlns:xsd="http://www.w3.org/2001/XMLSchema" xmlns:xs="http://www.w3.org/2001/XMLSchema" xmlns:p="http://schemas.microsoft.com/office/2006/metadata/properties" xmlns:ns2="adf9ee4f-d874-4566-a6bd-f47c69edf255" targetNamespace="http://schemas.microsoft.com/office/2006/metadata/properties" ma:root="true" ma:fieldsID="8452246f49e401657b72a401ee0d06fa" ns2:_="">
    <xsd:import namespace="adf9ee4f-d874-4566-a6bd-f47c69edf2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9ee4f-d874-4566-a6bd-f47c69edf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723C2D-0E6B-4CC9-9837-98C32BD8AB0C}">
  <ds:schemaRefs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df9ee4f-d874-4566-a6bd-f47c69edf255"/>
  </ds:schemaRefs>
</ds:datastoreItem>
</file>

<file path=customXml/itemProps2.xml><?xml version="1.0" encoding="utf-8"?>
<ds:datastoreItem xmlns:ds="http://schemas.openxmlformats.org/officeDocument/2006/customXml" ds:itemID="{8374F943-B1C6-4327-A0CA-911E75BEC1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9ee4f-d874-4566-a6bd-f47c69edf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838043-3F32-429D-9CE1-832CB673F6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6604</TotalTime>
  <Words>547</Words>
  <Application>Microsoft Office PowerPoint</Application>
  <PresentationFormat>Carta (216 x 279 mm)</PresentationFormat>
  <Paragraphs>112</Paragraphs>
  <Slides>20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Microsoft Sans Serif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URREA  QUEZADA, FABIO ISMAEL</cp:lastModifiedBy>
  <cp:revision>230</cp:revision>
  <dcterms:created xsi:type="dcterms:W3CDTF">2018-06-26T20:44:09Z</dcterms:created>
  <dcterms:modified xsi:type="dcterms:W3CDTF">2023-09-17T16:48:07Z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0x01010023E636E5ADFFDD4593589394D25615CE</vt:lpwstr>
  </property>
</Properties>
</file>